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ira San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12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443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Medicine Recommendation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892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innovative medicine recommendation system designed to revolutionize healthcare accessibility and improve patient outcomes.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450211" y="30316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Lack of Guidance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Patients often face difficulties in obtaining timely and accurate advice for their symptoms.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0341888" y="30316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Delayed Diagnosis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Diagnosis delays, especially in remote areas, can lead to complications and adverse health outcomes.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6450211" y="5455682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Navigating overwhelming medical information without personalized suggestions can be challenging.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Accurate Prediction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 leverages machine learning to predict diseases based on user-provided symptoms.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967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Tailored medicine suggestions and precautions are offered based on the predicted disease.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Accessible 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platform provides a user-friendly and accessible interface for healthcare guidance.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Approach/Methodology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477" y="1426250"/>
            <a:ext cx="22860" cy="6274118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1161574" y="1849874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749379" y="1643777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894278" y="1716167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611" y="1619607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30611" y="2037755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gather extensive datasets encompassing symptoms, diseases, and associated medications.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1574" y="3466743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749379" y="3260646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894278" y="3333036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611" y="3236476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Preprocessing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30611" y="3654623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meticulously cleaned and structured to ensure its suitability for machine learning.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1574" y="5083612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749379" y="4877514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894278" y="4949904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611" y="4853345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Development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30611" y="5271492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machine learning algorithms, such as SVC ,Decision Trees and Random Forests, are employed.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61574" y="6700480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</p:sp>
      <p:sp>
        <p:nvSpPr>
          <p:cNvPr id="21" name="Shape 18"/>
          <p:cNvSpPr/>
          <p:nvPr/>
        </p:nvSpPr>
        <p:spPr>
          <a:xfrm>
            <a:off x="749379" y="6494383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22" name="Text 19"/>
          <p:cNvSpPr/>
          <p:nvPr/>
        </p:nvSpPr>
        <p:spPr>
          <a:xfrm>
            <a:off x="894278" y="6566773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611" y="6470213"/>
            <a:ext cx="2537817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 Engine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30611" y="6888361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 links predicted diseases to relevant treatments using a robust recommendation engine.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Input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input their symptoms via the user interface.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Selection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SVC Model analyzes the input to understand the user's symptoms.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Disease Prediction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trained machine learning model predicts the most likely disease based on the symptoms.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provides personalized medicine recommendations and precautionary advice.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3311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models are trained on vast datasets, ensuring high accuracy in disease prediction.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Medicine and precaution suggestions are tailored to the user's individual needs and predicted condition.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9499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intuitive platform provides easy access to the system's features and personalized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6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Experimental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05852"/>
            <a:ext cx="75564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Scope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Integrating real-time health data from wearables can enhance prediction accuracy.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Expanding the system to support multiple languages can improve global accessibility.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AI Models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Exploring advanced AI models, like transformers, can further refine prediction and recommendation capabilities.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366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Fira Sans</vt:lpstr>
      <vt:lpstr>Inconsolata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2</cp:revision>
  <dcterms:created xsi:type="dcterms:W3CDTF">2024-11-17T13:47:50Z</dcterms:created>
  <dcterms:modified xsi:type="dcterms:W3CDTF">2024-11-17T13:54:17Z</dcterms:modified>
</cp:coreProperties>
</file>